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24" r:id="rId3"/>
    <p:sldId id="426" r:id="rId4"/>
    <p:sldId id="435" r:id="rId5"/>
    <p:sldId id="437" r:id="rId6"/>
    <p:sldId id="448" r:id="rId7"/>
    <p:sldId id="447" r:id="rId8"/>
    <p:sldId id="462" r:id="rId9"/>
    <p:sldId id="502" r:id="rId10"/>
    <p:sldId id="503" r:id="rId11"/>
    <p:sldId id="504" r:id="rId12"/>
    <p:sldId id="482" r:id="rId13"/>
    <p:sldId id="451" r:id="rId14"/>
    <p:sldId id="453" r:id="rId15"/>
    <p:sldId id="454" r:id="rId16"/>
    <p:sldId id="455" r:id="rId17"/>
    <p:sldId id="506" r:id="rId18"/>
    <p:sldId id="507" r:id="rId19"/>
    <p:sldId id="481" r:id="rId20"/>
    <p:sldId id="484" r:id="rId21"/>
    <p:sldId id="485" r:id="rId22"/>
    <p:sldId id="491" r:id="rId23"/>
    <p:sldId id="463" r:id="rId24"/>
    <p:sldId id="483" r:id="rId25"/>
    <p:sldId id="486" r:id="rId26"/>
    <p:sldId id="487" r:id="rId27"/>
    <p:sldId id="488" r:id="rId28"/>
    <p:sldId id="471" r:id="rId29"/>
    <p:sldId id="472" r:id="rId30"/>
    <p:sldId id="492" r:id="rId31"/>
    <p:sldId id="505" r:id="rId32"/>
    <p:sldId id="489" r:id="rId33"/>
    <p:sldId id="490" r:id="rId34"/>
    <p:sldId id="473" r:id="rId35"/>
    <p:sldId id="465" r:id="rId36"/>
    <p:sldId id="493" r:id="rId37"/>
    <p:sldId id="494" r:id="rId38"/>
    <p:sldId id="495" r:id="rId39"/>
    <p:sldId id="496" r:id="rId40"/>
    <p:sldId id="497" r:id="rId41"/>
    <p:sldId id="474" r:id="rId42"/>
    <p:sldId id="468" r:id="rId43"/>
    <p:sldId id="498" r:id="rId44"/>
    <p:sldId id="427" r:id="rId45"/>
    <p:sldId id="445" r:id="rId46"/>
    <p:sldId id="419" r:id="rId47"/>
    <p:sldId id="449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P Themes - Concepts" id="{AECFDD44-C66D-4670-BF03-A942FEC18DB3}">
          <p14:sldIdLst>
            <p14:sldId id="437"/>
            <p14:sldId id="448"/>
            <p14:sldId id="447"/>
            <p14:sldId id="462"/>
            <p14:sldId id="502"/>
            <p14:sldId id="503"/>
            <p14:sldId id="504"/>
          </p14:sldIdLst>
        </p14:section>
        <p14:section name="Starter Themes" id="{98CACAF1-DA70-494D-9AC2-BC7A39573D46}">
          <p14:sldIdLst>
            <p14:sldId id="482"/>
            <p14:sldId id="451"/>
          </p14:sldIdLst>
        </p14:section>
        <p14:section name="Building a WP Theme" id="{7E7783BC-6004-4D7D-BC51-82ED19F27072}">
          <p14:sldIdLst>
            <p14:sldId id="453"/>
            <p14:sldId id="454"/>
            <p14:sldId id="455"/>
            <p14:sldId id="506"/>
            <p14:sldId id="507"/>
            <p14:sldId id="481"/>
            <p14:sldId id="484"/>
            <p14:sldId id="485"/>
            <p14:sldId id="491"/>
            <p14:sldId id="463"/>
            <p14:sldId id="483"/>
            <p14:sldId id="486"/>
            <p14:sldId id="487"/>
            <p14:sldId id="488"/>
          </p14:sldIdLst>
        </p14:section>
        <p14:section name="Creating Page Templates" id="{11AE17D1-2FFC-4F7D-B604-84E960FFC8D3}">
          <p14:sldIdLst>
            <p14:sldId id="471"/>
            <p14:sldId id="472"/>
            <p14:sldId id="492"/>
            <p14:sldId id="505"/>
            <p14:sldId id="489"/>
            <p14:sldId id="490"/>
          </p14:sldIdLst>
        </p14:section>
        <p14:section name="Custom Widget Area" id="{71A8D3EF-2B99-4771-9CEC-B6923F1EB5AB}">
          <p14:sldIdLst>
            <p14:sldId id="473"/>
            <p14:sldId id="465"/>
            <p14:sldId id="493"/>
            <p14:sldId id="494"/>
            <p14:sldId id="495"/>
            <p14:sldId id="496"/>
            <p14:sldId id="497"/>
          </p14:sldIdLst>
        </p14:section>
        <p14:section name="Custom Menu Location" id="{A092DAE8-7B1B-4B4A-B07E-8D0490BE96B0}">
          <p14:sldIdLst>
            <p14:sldId id="474"/>
            <p14:sldId id="468"/>
            <p14:sldId id="498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533" autoAdjust="0"/>
  </p:normalViewPr>
  <p:slideViewPr>
    <p:cSldViewPr>
      <p:cViewPr varScale="1">
        <p:scale>
          <a:sx n="83" d="100"/>
          <a:sy n="83" d="100"/>
        </p:scale>
        <p:origin x="427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28-Apr-17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28-Apr-17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28-Apr-17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nents.underscores.me/" TargetMode="External"/><Relationship Id="rId2" Type="http://schemas.openxmlformats.org/officeDocument/2006/relationships/hyperlink" Target="http://generic.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wp-themes/21-best-wordpress-starter-themes-for-developers/" TargetMode="External"/><Relationship Id="rId5" Type="http://schemas.openxmlformats.org/officeDocument/2006/relationships/hyperlink" Target="https://wordpress.org/themes/wp-rootstrap/" TargetMode="External"/><Relationship Id="rId4" Type="http://schemas.openxmlformats.org/officeDocument/2006/relationships/hyperlink" Target="https://wordpress.org/themes/understra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themes/generic/" TargetMode="External"/><Relationship Id="rId2" Type="http://schemas.openxmlformats.org/officeDocument/2006/relationships/hyperlink" Target="http://generic.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x.wordpress.org/Theme_Unit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fonts.google.com/specimen/Lat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ordpress-basics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fragistic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502536"/>
            <a:ext cx="8049051" cy="1250064"/>
          </a:xfrm>
        </p:spPr>
        <p:txBody>
          <a:bodyPr>
            <a:normAutofit/>
          </a:bodyPr>
          <a:lstStyle/>
          <a:p>
            <a:r>
              <a:rPr lang="en-US" dirty="0"/>
              <a:t>Custom WordPress Themes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880230"/>
            <a:ext cx="8049051" cy="1472570"/>
          </a:xfrm>
        </p:spPr>
        <p:txBody>
          <a:bodyPr>
            <a:normAutofit/>
          </a:bodyPr>
          <a:lstStyle/>
          <a:p>
            <a:r>
              <a:rPr lang="en-US" dirty="0"/>
              <a:t>Creating a Custom WordPress Themes using HTML, CSS and PHP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7841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7740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62867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03388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5184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38990" y="3701501"/>
            <a:ext cx="172188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Custom WP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Themes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896" y="3664343"/>
            <a:ext cx="394377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 – holds the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styles</a:t>
            </a:r>
          </a:p>
          <a:p>
            <a:pPr lvl="1"/>
            <a:r>
              <a:rPr lang="en-US" dirty="0"/>
              <a:t>Also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 metadata</a:t>
            </a:r>
            <a:r>
              <a:rPr lang="en-US" dirty="0"/>
              <a:t> (name, author, URL, license,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noProof="1"/>
              <a:t> </a:t>
            </a:r>
            <a:r>
              <a:rPr lang="en-US" dirty="0"/>
              <a:t>– theme functions, hooks, sidebar registrations, menu registrations, custom functionality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CSS Styles &amp;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5" y="2617304"/>
            <a:ext cx="8325132" cy="25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448600"/>
            <a:ext cx="5523390" cy="2458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Starter Themes for WordPress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Starter Theme as a Foundation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246196"/>
            <a:ext cx="5285064" cy="2557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579" y="1009232"/>
            <a:ext cx="4111266" cy="333734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6356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Don't build WP themes from scratch!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Instead 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starter WP theme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Starter themes save time and introduce best practices</a:t>
            </a:r>
          </a:p>
          <a:p>
            <a:pPr>
              <a:lnSpc>
                <a:spcPct val="110000"/>
              </a:lnSpc>
            </a:pPr>
            <a:r>
              <a:rPr lang="en-US" dirty="0"/>
              <a:t>Well-known WordPress starter themes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http://generic.tools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http://components.underscores.me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https://wordpress.org/themes/understrap/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https://wordpress.org/themes/wp-rootstrap/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http://www.wpbeginner.com/wp-themes/21-best-wordpress-starter-themes-for-developers/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WP Themes</a:t>
            </a:r>
          </a:p>
        </p:txBody>
      </p:sp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Building a Custom WP Theme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Starter Theme to Better Theme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295399"/>
            <a:ext cx="4225915" cy="34304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978576" y="2514600"/>
            <a:ext cx="846820" cy="75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46" y="1295399"/>
            <a:ext cx="5758855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We shall use the starter theme</a:t>
            </a:r>
            <a:r>
              <a:rPr lang="bg-BG" dirty="0"/>
              <a:t>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http://generic.tools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"Generic" WP theme – </a:t>
            </a:r>
            <a:r>
              <a:rPr lang="en-US" dirty="0">
                <a:hlinkClick r:id="rId3"/>
              </a:rPr>
              <a:t>https://wordpress.org/themes/generic/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a Starter Theme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1179944"/>
            <a:ext cx="6412521" cy="5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en-US" dirty="0"/>
              <a:t>" WP theme from the official WP theme directory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"Generic" WP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981200"/>
            <a:ext cx="4419600" cy="4326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7" y="2590800"/>
            <a:ext cx="3028950" cy="3505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8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Your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3" y="1228041"/>
            <a:ext cx="9429629" cy="18199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83" y="3429000"/>
            <a:ext cx="9429628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64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get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 if you try to open your site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active theme is missing</a:t>
            </a:r>
          </a:p>
          <a:p>
            <a:pPr lvl="1"/>
            <a:r>
              <a:rPr lang="en-US" dirty="0"/>
              <a:t>O</a:t>
            </a:r>
            <a:r>
              <a:rPr lang="en-US" dirty="0">
                <a:sym typeface="Wingdings" panose="05000000000000000000" pitchFamily="2" charset="2"/>
              </a:rPr>
              <a:t>pen the admin panel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/wp-admin/</a:t>
            </a:r>
          </a:p>
          <a:p>
            <a:pPr lvl="1"/>
            <a:r>
              <a:rPr lang="en-US" dirty="0"/>
              <a:t>Activate the renamed theme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the Renamed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05000"/>
            <a:ext cx="8017733" cy="1133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992933"/>
            <a:ext cx="5609963" cy="44078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0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demo content</a:t>
            </a:r>
            <a:r>
              <a:rPr lang="en-US" dirty="0"/>
              <a:t> from </a:t>
            </a:r>
            <a:r>
              <a:rPr lang="en-US" dirty="0">
                <a:hlinkClick r:id="rId2"/>
              </a:rPr>
              <a:t>https://codex.wordpress.org/Theme_Unit_Test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Import the demo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Demo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096520"/>
            <a:ext cx="4365587" cy="1935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30" y="4460851"/>
            <a:ext cx="4800600" cy="129827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16360"/>
          <a:stretch/>
        </p:blipFill>
        <p:spPr>
          <a:xfrm>
            <a:off x="5987277" y="3276600"/>
            <a:ext cx="2060565" cy="108587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277" y="4572017"/>
            <a:ext cx="4820259" cy="193126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246371">
            <a:off x="4956735" y="4011692"/>
            <a:ext cx="917576" cy="535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042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Pages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2" y="2111852"/>
            <a:ext cx="3433151" cy="223154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92" y="2111855"/>
            <a:ext cx="6955420" cy="33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WP Themes –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Starter Themes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Building a WP Theme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Selecting a Starter Theme</a:t>
            </a:r>
            <a:endParaRPr lang="bg-BG" dirty="0"/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Customizing the CSS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Creating Page Templates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Creating Widget Areas</a:t>
            </a:r>
            <a:br>
              <a:rPr lang="en-US" dirty="0"/>
            </a:br>
            <a:r>
              <a:rPr lang="en-US" dirty="0"/>
              <a:t>and Menu Locations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31496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98151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177" y="3954409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top menu </a:t>
            </a:r>
            <a:r>
              <a:rPr lang="en-US" dirty="0"/>
              <a:t>and attach it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"Main Menu" location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079172"/>
            <a:ext cx="5219014" cy="4321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090058"/>
            <a:ext cx="2346060" cy="27214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507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 menu </a:t>
            </a:r>
            <a:r>
              <a:rPr lang="en-US" dirty="0"/>
              <a:t>holding links (to be used later)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Menu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910" y="2090185"/>
            <a:ext cx="7178446" cy="3712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6" y="2090058"/>
            <a:ext cx="3200400" cy="3712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163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theme look and feel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 file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the Theme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" y="3808142"/>
            <a:ext cx="10979218" cy="2211722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92" y="2286000"/>
            <a:ext cx="7821031" cy="2395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the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Lato</a:t>
            </a:r>
            <a:r>
              <a:rPr lang="en-US" dirty="0"/>
              <a:t>" font from </a:t>
            </a:r>
            <a:r>
              <a:rPr lang="en-US" dirty="0">
                <a:hlinkClick r:id="rId2"/>
              </a:rPr>
              <a:t>https://fonts.google.com/specimen/Lato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 in the CSS: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georgia</a:t>
            </a:r>
            <a:r>
              <a:rPr lang="en-US" dirty="0"/>
              <a:t>" with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Lato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/>
              <a:t>the Theme Font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4" y="3244668"/>
            <a:ext cx="3505200" cy="2470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724" y="3244668"/>
            <a:ext cx="6872166" cy="24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the following CSS styles to your styles: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Top Menu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4998" y="1907262"/>
            <a:ext cx="10951414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#menu, #menu ul li:hover ul li 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border: 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background: #251121;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padding: 1%;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 #menu-short li 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 #menu-short li a:hover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5" y="2520780"/>
            <a:ext cx="5068872" cy="1675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4361872"/>
            <a:ext cx="5063836" cy="20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following CSS style to your styles: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the body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Background and Body Padding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490015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#container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#e6e6e5;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4745825"/>
            <a:ext cx="4724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11386" y="1905000"/>
            <a:ext cx="490015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293156" y="3476218"/>
            <a:ext cx="6400800" cy="29222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75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header and navigation styles: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and Navigation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37" y="2286000"/>
            <a:ext cx="47212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#site-title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.search-box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6%;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#branding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9.5%;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8212" y="2286000"/>
            <a:ext cx="5410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.menu-top-menu-container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6%; }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#menu-top-menu.menu li:hover .sub-menu li a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87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197" y="4876800"/>
            <a:ext cx="9068430" cy="820600"/>
          </a:xfrm>
        </p:spPr>
        <p:txBody>
          <a:bodyPr/>
          <a:lstStyle/>
          <a:p>
            <a:r>
              <a:rPr lang="en-US" dirty="0"/>
              <a:t>Creating Page Templates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60197" y="5754968"/>
            <a:ext cx="9068430" cy="688962"/>
          </a:xfrm>
        </p:spPr>
        <p:txBody>
          <a:bodyPr/>
          <a:lstStyle/>
          <a:p>
            <a:r>
              <a:rPr lang="en-US" b="1" noProof="1"/>
              <a:t>page.php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ym typeface="Wingdings" panose="05000000000000000000" pitchFamily="2" charset="2"/>
              </a:rPr>
              <a:t>page-full-width.php</a:t>
            </a:r>
            <a:endParaRPr lang="en-US" b="1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66800"/>
            <a:ext cx="5161417" cy="3252639"/>
          </a:xfrm>
          <a:prstGeom prst="roundRect">
            <a:avLst>
              <a:gd name="adj" fmla="val 1617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674" y="1316384"/>
            <a:ext cx="6054538" cy="3281735"/>
          </a:xfrm>
          <a:prstGeom prst="roundRect">
            <a:avLst>
              <a:gd name="adj" fmla="val 1750"/>
            </a:avLst>
          </a:prstGeom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0023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Copy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sz="3200" dirty="0"/>
              <a:t> file into new file: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page-full-width.php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Open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page-full-width.php</a:t>
            </a:r>
            <a:r>
              <a:rPr lang="en-US" sz="3200" noProof="1"/>
              <a:t> </a:t>
            </a:r>
            <a:r>
              <a:rPr lang="en-US" sz="3200" dirty="0"/>
              <a:t>file and add the following code: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Add a CSS class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full-width</a:t>
            </a:r>
            <a:r>
              <a:rPr lang="en-US" sz="3200" dirty="0"/>
              <a:t>":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Remove the sidebar: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&lt;?php&gt;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get_sidebar()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Copy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  <a:r>
              <a:rPr lang="en-US" sz="3200" noProof="1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header-full-width.php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"Full-Width" Page Template: PHP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7825" y="2514600"/>
            <a:ext cx="7696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Template Name: Full Width */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2137" y="5710714"/>
            <a:ext cx="88342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 class="menu"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id="container" class="header-full-width"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268" y="2509075"/>
            <a:ext cx="2251678" cy="2346941"/>
          </a:xfrm>
          <a:prstGeom prst="rect">
            <a:avLst/>
          </a:prstGeom>
          <a:ln w="12700">
            <a:solidFill>
              <a:schemeClr val="tx1">
                <a:lumMod val="85000"/>
              </a:schemeClr>
            </a:solidFill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05351" y="3773056"/>
            <a:ext cx="7696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 class="full-width"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full-width</a:t>
            </a:r>
            <a:r>
              <a:rPr lang="en-US" dirty="0"/>
              <a:t>" CSS styles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"Full-Width" Page Template: CSS Code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1495"/>
            <a:ext cx="108204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#content.full-width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 }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#container.header-full-width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none;}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#branding.full-width-branding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4%;}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ul, #menu ul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1.2%;}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#menu.menu .menu-top-menu-container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0;}</a:t>
            </a:r>
          </a:p>
        </p:txBody>
      </p:sp>
    </p:spTree>
    <p:extLst>
      <p:ext uri="{BB962C8B-B14F-4D97-AF65-F5344CB8AC3E}">
        <p14:creationId xmlns:p14="http://schemas.microsoft.com/office/powerpoint/2010/main" val="37132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#wp-softuni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"Full-Width" Page Template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170323"/>
            <a:ext cx="8305800" cy="517332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87" y="1059742"/>
            <a:ext cx="6057061" cy="3817058"/>
          </a:xfrm>
          <a:prstGeom prst="roundRect">
            <a:avLst>
              <a:gd name="adj" fmla="val 41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1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noProof="1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page-sidebar-left.php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page-sidebar-left.php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/>
              <a:t>the following code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class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right-content</a:t>
            </a:r>
            <a:r>
              <a:rPr lang="en-US" dirty="0"/>
              <a:t>":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&lt;?php&gt;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get_sidebar('sidebar-left');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sidebar-left.php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"Left-Sidebar" Page Template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2590800"/>
            <a:ext cx="823462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/* Template Name: Left Sidebar */?&gt;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7835" y="3896380"/>
            <a:ext cx="8229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id="content" class="right-content"&gt;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82" y="2590800"/>
            <a:ext cx="1914430" cy="182880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36812" y="5995245"/>
            <a:ext cx="8229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 id="sidebar" class="left-sidebar"&gt;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6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styles </a:t>
            </a:r>
            <a:r>
              <a:rPr lang="en-US" dirty="0"/>
              <a:t>for the "left-sidebar"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"Left Sidebar" Page </a:t>
            </a:r>
            <a:r>
              <a:rPr lang="en-US"/>
              <a:t>Template: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199"/>
            <a:ext cx="830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#sidebar.left-sidebar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3% 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#content.right-content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99" y="2261902"/>
            <a:ext cx="6024650" cy="29780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3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38700"/>
            <a:ext cx="10972800" cy="820600"/>
          </a:xfrm>
        </p:spPr>
        <p:txBody>
          <a:bodyPr/>
          <a:lstStyle/>
          <a:p>
            <a:r>
              <a:rPr lang="en-US" dirty="0"/>
              <a:t>Creating Custom Widget Area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716868"/>
            <a:ext cx="10972800" cy="688962"/>
          </a:xfrm>
        </p:spPr>
        <p:txBody>
          <a:bodyPr/>
          <a:lstStyle/>
          <a:p>
            <a:r>
              <a:rPr lang="en-US" noProof="1"/>
              <a:t>Additional Widgets in the Site Footer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0" y="1257300"/>
            <a:ext cx="10468304" cy="332014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827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46" y="1059045"/>
            <a:ext cx="11804822" cy="5570355"/>
          </a:xfrm>
        </p:spPr>
        <p:txBody>
          <a:bodyPr/>
          <a:lstStyle/>
          <a:p>
            <a:r>
              <a:rPr lang="en-US" dirty="0"/>
              <a:t>Add some PHP code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dirty="0"/>
              <a:t> file: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-5841"/>
            <a:ext cx="9577597" cy="1110780"/>
          </a:xfrm>
        </p:spPr>
        <p:txBody>
          <a:bodyPr/>
          <a:lstStyle/>
          <a:p>
            <a:r>
              <a:rPr lang="en-US" dirty="0"/>
              <a:t>Create Footer Widget Areas: Left Footer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8900" y="4324290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8900" y="4800600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78900" y="5299641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4900" y="4324290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4900" y="4800600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4900" y="5299641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50700" y="43242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0700" y="48006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50700" y="5299641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46376" y="2078772"/>
            <a:ext cx="10615761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left_footer_widget()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'left_footer_widget');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41056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middle_footer_widget()</a:t>
            </a:r>
            <a:r>
              <a:rPr lang="en-US" dirty="0"/>
              <a:t> function: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Footer Widget Areas: Middle Footer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943" y="1885950"/>
            <a:ext cx="10615761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middle_footer_widget()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'middle_footer_widget');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33474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right_footer_widget()</a:t>
            </a:r>
            <a:r>
              <a:rPr lang="en-US" dirty="0"/>
              <a:t> function: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Footer Widget Areas: Right Footer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943" y="1866900"/>
            <a:ext cx="10615761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right_footer_widget()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widget-footer-area-3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'right_footer_widget');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13046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3021"/>
            <a:ext cx="11804822" cy="557035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[Dashboard]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[Appearance]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[Widget]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Widgets in the Footer Widget Areas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81" y="1987418"/>
            <a:ext cx="9036863" cy="43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89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code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dirty="0"/>
              <a:t>: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Widgets in the Site Footer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40295"/>
            <a:ext cx="10440304" cy="227997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803338"/>
            <a:ext cx="10440304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 !function_exists('dynamic_sidebar') || !dynamic_sidebar("Left Footer") ) :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endif;?&gt;</a:t>
            </a:r>
          </a:p>
        </p:txBody>
      </p:sp>
    </p:spTree>
    <p:extLst>
      <p:ext uri="{BB962C8B-B14F-4D97-AF65-F5344CB8AC3E}">
        <p14:creationId xmlns:p14="http://schemas.microsoft.com/office/powerpoint/2010/main" val="3048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footer widgets in the site CSS: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Widget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019300"/>
            <a:ext cx="4997633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.left-footer,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.middle-footer,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.right-footer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12%;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#E6E6E5;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8400" y="2019300"/>
            <a:ext cx="495141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.footer-widget-title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8400" y="4546818"/>
            <a:ext cx="49514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#copyright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4898886"/>
            <a:ext cx="10073410" cy="820600"/>
          </a:xfrm>
        </p:spPr>
        <p:txBody>
          <a:bodyPr/>
          <a:lstStyle/>
          <a:p>
            <a:r>
              <a:rPr lang="en-US" dirty="0"/>
              <a:t>WordPress Themes –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757966"/>
            <a:ext cx="10073407" cy="719034"/>
          </a:xfrm>
        </p:spPr>
        <p:txBody>
          <a:bodyPr/>
          <a:lstStyle/>
          <a:p>
            <a:r>
              <a:rPr lang="en-US" dirty="0"/>
              <a:t>Themes Files and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7" y="570344"/>
            <a:ext cx="2844767" cy="40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Creating Custom Menu Location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88962"/>
          </a:xfrm>
        </p:spPr>
        <p:txBody>
          <a:bodyPr/>
          <a:lstStyle/>
          <a:p>
            <a:r>
              <a:rPr lang="en-US" noProof="1"/>
              <a:t>Additional Menus in the Theme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58" y="1143000"/>
            <a:ext cx="6544109" cy="3332093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4738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dirty="0"/>
              <a:t> and register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footer-menu</a:t>
            </a:r>
            <a:r>
              <a:rPr lang="en-US" dirty="0"/>
              <a:t>":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 the footer menu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Additional Footer Menu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1143" y="1981200"/>
            <a:ext cx="1018626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custom_footer_menu()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register_nav_menu('footer-menu', __('Footer Menu'));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add_action('init', 'custom_footer_menu');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708029"/>
            <a:ext cx="10515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id="footer"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id="menu-footer"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class="toggle-footer" for="toggle-footer"&gt;&amp;#9776; Menu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&lt;/label&gt;</a:t>
            </a:r>
          </a:p>
        </p:txBody>
      </p:sp>
    </p:spTree>
    <p:extLst>
      <p:ext uri="{BB962C8B-B14F-4D97-AF65-F5344CB8AC3E}">
        <p14:creationId xmlns:p14="http://schemas.microsoft.com/office/powerpoint/2010/main" val="35502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code for the mobile view of the footer menu: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the provided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footer-menu-styles.css</a:t>
            </a:r>
            <a:r>
              <a:rPr lang="en-US" dirty="0"/>
              <a:t> code from resources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Footer Menu: Mobile View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021919"/>
            <a:ext cx="1112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id="toggle-footer"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class="toggle-footer"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type="checkbox"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wp_nav_menu(array('theme_location' =&gt; 'footer-menu'));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2020173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Create your own WP theme if ready-to-use themes do not fit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Use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starter theme </a:t>
            </a:r>
            <a:r>
              <a:rPr lang="en-US" sz="3000" dirty="0"/>
              <a:t>to create your own WP theme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Basic HTML, CSS and PHP skills will be needed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Modify the header, footer, sidebar, page and post templates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Register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widget areas </a:t>
            </a:r>
            <a:r>
              <a:rPr lang="en-US" sz="3200" dirty="0"/>
              <a:t>and display them</a:t>
            </a:r>
            <a:br>
              <a:rPr lang="en-US" sz="3200" dirty="0"/>
            </a:br>
            <a:r>
              <a:rPr lang="en-US" sz="3200" dirty="0"/>
              <a:t>in the sidebars / footer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Register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menu locations </a:t>
            </a:r>
            <a:r>
              <a:rPr lang="en-US" sz="3200" dirty="0"/>
              <a:t>and display them</a:t>
            </a:r>
            <a:br>
              <a:rPr lang="en-US" sz="3200" dirty="0"/>
            </a:br>
            <a:r>
              <a:rPr lang="en-US" sz="3200" dirty="0"/>
              <a:t>as top menu / other menus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04212" y="3904486"/>
            <a:ext cx="3262200" cy="2420114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WordPress Themes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454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595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9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3454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5387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969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433592"/>
            <a:ext cx="6302818" cy="2205208"/>
          </a:xfrm>
          <a:prstGeom prst="roundRect">
            <a:avLst>
              <a:gd name="adj" fmla="val 558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Typical WordPress themes consist of: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index.php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post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single.php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styles</a:t>
            </a:r>
            <a:r>
              <a:rPr lang="en-US" dirty="0"/>
              <a:t>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 functions</a:t>
            </a:r>
            <a:r>
              <a:rPr lang="en-US" dirty="0"/>
              <a:t>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inside a WP Theme?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10" y="1187049"/>
            <a:ext cx="3592974" cy="51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8465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  <a:r>
              <a:rPr lang="en-US" noProof="1"/>
              <a:t> </a:t>
            </a:r>
            <a:r>
              <a:rPr lang="en-US" dirty="0"/>
              <a:t>– displays the header at the top of pages / posts</a:t>
            </a:r>
          </a:p>
          <a:p>
            <a:pPr>
              <a:spcBef>
                <a:spcPts val="30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noProof="1"/>
              <a:t> </a:t>
            </a:r>
            <a:r>
              <a:rPr lang="en-US" dirty="0"/>
              <a:t>– inserted at the bottom of all pages / posts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Header &amp;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596" y="1325192"/>
            <a:ext cx="7696200" cy="1992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96" y="3800988"/>
            <a:ext cx="7696200" cy="2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  <a:r>
              <a:rPr lang="en-US" noProof="1"/>
              <a:t> </a:t>
            </a:r>
            <a:r>
              <a:rPr lang="en-US" dirty="0"/>
              <a:t>– displays the sidebar widgets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Shown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left / right side </a:t>
            </a:r>
            <a:r>
              <a:rPr lang="en-US" dirty="0"/>
              <a:t>of the posts / pages</a:t>
            </a:r>
          </a:p>
          <a:p>
            <a:pPr>
              <a:lnSpc>
                <a:spcPct val="100000"/>
              </a:lnSpc>
            </a:pPr>
            <a:r>
              <a:rPr lang="en-US" dirty="0"/>
              <a:t>Themes may display 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 areas </a:t>
            </a:r>
            <a:r>
              <a:rPr lang="en-US" dirty="0"/>
              <a:t>in its sidebars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</a:t>
            </a:r>
            <a:r>
              <a:rPr lang="en-US"/>
              <a:t>: Sidebar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6" y="2096656"/>
            <a:ext cx="10781417" cy="27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index.php</a:t>
            </a:r>
            <a:r>
              <a:rPr lang="en-US" dirty="0"/>
              <a:t> – the main index template (lists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posts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single.php</a:t>
            </a:r>
            <a:r>
              <a:rPr lang="en-US" dirty="0"/>
              <a:t> – single post template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post in details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Posts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61" y="1981200"/>
            <a:ext cx="8884702" cy="37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dirty="0"/>
              <a:t> – the default page template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page-full-width.php</a:t>
            </a:r>
            <a:r>
              <a:rPr lang="en-US" dirty="0"/>
              <a:t> – another page template (full width)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Pages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4" y="1904983"/>
            <a:ext cx="10899550" cy="3846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116079"/>
            <a:ext cx="1902117" cy="2773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0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</TotalTime>
  <Words>2024</Words>
  <Application>Microsoft Office PowerPoint</Application>
  <PresentationFormat>Custom</PresentationFormat>
  <Paragraphs>383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Custom WordPress Themes</vt:lpstr>
      <vt:lpstr>Table of Contents</vt:lpstr>
      <vt:lpstr>Have a Question?</vt:lpstr>
      <vt:lpstr>WordPress Themes – Structure</vt:lpstr>
      <vt:lpstr>What's inside a WP Theme?</vt:lpstr>
      <vt:lpstr>WordPress Theme Files: Header &amp; Footer</vt:lpstr>
      <vt:lpstr>WordPress Theme Files: Sidebar</vt:lpstr>
      <vt:lpstr>WordPress Theme Files: Posts</vt:lpstr>
      <vt:lpstr>WordPress Theme Files: Pages</vt:lpstr>
      <vt:lpstr>WordPress Theme Files: CSS Styles &amp; Others</vt:lpstr>
      <vt:lpstr>Starter Themes for WordPress</vt:lpstr>
      <vt:lpstr>Starter WP Themes</vt:lpstr>
      <vt:lpstr>Building a Custom WP Theme</vt:lpstr>
      <vt:lpstr>Start from a Starter Theme</vt:lpstr>
      <vt:lpstr>Install the "Generic" WP Theme</vt:lpstr>
      <vt:lpstr>Rename Your Theme</vt:lpstr>
      <vt:lpstr>Activate the Renamed Theme</vt:lpstr>
      <vt:lpstr>Import Demo Content</vt:lpstr>
      <vt:lpstr>Create Pages</vt:lpstr>
      <vt:lpstr>Create Menus</vt:lpstr>
      <vt:lpstr>Footer Menu</vt:lpstr>
      <vt:lpstr>Customize the Theme CSS</vt:lpstr>
      <vt:lpstr>Change the Theme Font</vt:lpstr>
      <vt:lpstr>Change the Top Menu Color</vt:lpstr>
      <vt:lpstr>Main Background and Body Padding</vt:lpstr>
      <vt:lpstr>Header and Navigation</vt:lpstr>
      <vt:lpstr>Creating Page Templates</vt:lpstr>
      <vt:lpstr>"Full-Width" Page Template: PHP Code</vt:lpstr>
      <vt:lpstr>"Full-Width" Page Template: CSS Code</vt:lpstr>
      <vt:lpstr>The "Full-Width" Page Template</vt:lpstr>
      <vt:lpstr>"Left-Sidebar" Page Template</vt:lpstr>
      <vt:lpstr>"Left Sidebar" Page Template: CSS</vt:lpstr>
      <vt:lpstr>Creating Custom Widget Area</vt:lpstr>
      <vt:lpstr>Create Footer Widget Areas: Left Footer</vt:lpstr>
      <vt:lpstr>Create Footer Widget Areas: Middle Footer</vt:lpstr>
      <vt:lpstr>Create Footer Widget Areas: Right Footer</vt:lpstr>
      <vt:lpstr>Add Widgets in the Footer Widget Areas</vt:lpstr>
      <vt:lpstr>Display the Widgets in the Site Footer</vt:lpstr>
      <vt:lpstr>Footer Widget CSS</vt:lpstr>
      <vt:lpstr>Creating Custom Menu Location</vt:lpstr>
      <vt:lpstr>Creating Additional Footer Menu</vt:lpstr>
      <vt:lpstr>Footer Menu: Mobile View</vt:lpstr>
      <vt:lpstr>Summary</vt:lpstr>
      <vt:lpstr>Custom WordPress Themes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Svetlin Nakov</cp:lastModifiedBy>
  <cp:revision>215</cp:revision>
  <dcterms:created xsi:type="dcterms:W3CDTF">2014-01-02T17:00:34Z</dcterms:created>
  <dcterms:modified xsi:type="dcterms:W3CDTF">2017-04-28T13:52:20Z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